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462" autoAdjust="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53C26-5895-4B7E-9B80-3A1A1300E316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99E35-7079-4252-A879-DC2B5C966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4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18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1503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3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0496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85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9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1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7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2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3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5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7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7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6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9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A9338-B17E-470C-83E1-49755499C5D3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715BDE-F65B-4B13-8BD8-26F711793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57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unsis.eun.edu.g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99AFA-B7D4-4B10-91B1-0BB803EEDC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AB8613-3EAF-4C5E-8683-25ABE0FD6C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B26C25-F4D5-4A8F-95D6-358F4C14D528}"/>
              </a:ext>
            </a:extLst>
          </p:cNvPr>
          <p:cNvSpPr txBox="1"/>
          <p:nvPr/>
        </p:nvSpPr>
        <p:spPr>
          <a:xfrm>
            <a:off x="1820175" y="345058"/>
            <a:ext cx="8711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How to electronically reserve a room in the library</a:t>
            </a:r>
            <a:endParaRPr lang="en-US" sz="3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0453F6-1041-432A-920A-83DB82FF9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226" y="929833"/>
            <a:ext cx="9937632" cy="550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703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42E0E-D31D-4E43-AF76-58929E58A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025" y="682366"/>
            <a:ext cx="11101948" cy="978483"/>
          </a:xfrm>
        </p:spPr>
        <p:txBody>
          <a:bodyPr>
            <a:normAutofit/>
          </a:bodyPr>
          <a:lstStyle/>
          <a:p>
            <a:pPr algn="ctr"/>
            <a:r>
              <a:rPr lang="ka-GE" sz="2500" dirty="0"/>
              <a:t> 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First, go to the website</a:t>
            </a:r>
            <a:r>
              <a:rPr lang="ka-GE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-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https://eunsis.eun.edu.ge/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a-GE" sz="1800" b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and enter your information</a:t>
            </a:r>
            <a:r>
              <a:rPr lang="en-US" sz="2500" dirty="0"/>
              <a:t>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A597CF-CF80-4299-B891-17F0E1D227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856649" y="2133600"/>
            <a:ext cx="8380527" cy="3778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651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5E9B3-600F-4B2D-9099-B46FE3F01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3401"/>
            <a:ext cx="10515600" cy="940632"/>
          </a:xfrm>
        </p:spPr>
        <p:txBody>
          <a:bodyPr>
            <a:normAutofit fontScale="90000"/>
          </a:bodyPr>
          <a:lstStyle/>
          <a:p>
            <a:pPr algn="ctr"/>
            <a:br>
              <a:rPr lang="ka-GE" sz="3000" dirty="0"/>
            </a:b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Select “Library” in the top-left corner</a:t>
            </a:r>
            <a:r>
              <a:rPr lang="ka-GE" sz="3000" dirty="0">
                <a:latin typeface="Sylfaen" panose="010A0502050306030303" pitchFamily="18" charset="0"/>
              </a:rPr>
              <a:t>. </a:t>
            </a:r>
            <a:endParaRPr lang="en-US" sz="3000" dirty="0">
              <a:latin typeface="Sylfaen" panose="010A0502050306030303" pitchFamily="18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10B4362-7B6A-410F-853C-BCE5E6B4EE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61381" y="1397479"/>
            <a:ext cx="9652959" cy="513712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621911AE-CC4B-4E76-B400-50F7FD77FE8D}"/>
              </a:ext>
            </a:extLst>
          </p:cNvPr>
          <p:cNvSpPr/>
          <p:nvPr/>
        </p:nvSpPr>
        <p:spPr>
          <a:xfrm rot="13311329" flipV="1">
            <a:off x="3564040" y="1867351"/>
            <a:ext cx="512913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9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22DF0-B930-4927-A979-FE43E406D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5084"/>
            <a:ext cx="10515600" cy="1099782"/>
          </a:xfrm>
        </p:spPr>
        <p:txBody>
          <a:bodyPr>
            <a:normAutofit/>
          </a:bodyPr>
          <a:lstStyle/>
          <a:p>
            <a:pPr algn="ctr"/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There is a booking column. Click the 'Booking' button outlined in green</a:t>
            </a:r>
            <a:r>
              <a:rPr lang="en-US" sz="2500" dirty="0">
                <a:latin typeface="Sylfaen" panose="010A0502050306030303" pitchFamily="18" charset="0"/>
              </a:rPr>
              <a:t>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754427-DF6B-4612-B96D-FEE18AE937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416659" y="2133600"/>
            <a:ext cx="7260508" cy="3778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AAD6847F-63AF-45FC-8DCC-F92F76BCA398}"/>
              </a:ext>
            </a:extLst>
          </p:cNvPr>
          <p:cNvSpPr/>
          <p:nvPr/>
        </p:nvSpPr>
        <p:spPr>
          <a:xfrm rot="19237855" flipV="1">
            <a:off x="2507965" y="3406140"/>
            <a:ext cx="466882" cy="45719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3F8A2-4C30-4C58-A49F-C0E3B66C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8807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A column will appear where you can select the building, date, and duration. You also need to specify the students first and last names, which the system will automatically display in a list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7824781-4584-4E89-AA20-AAB97A81C2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351177" y="2133600"/>
            <a:ext cx="7391472" cy="3778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86822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D69EE-614D-4607-9938-629BCB70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557135"/>
            <a:ext cx="11353800" cy="13255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If you select the </a:t>
            </a: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Sarajishvili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building, you can choose a room equipped with </a:t>
            </a:r>
            <a:r>
              <a:rPr lang="en-US" sz="1800" b="1" dirty="0" err="1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Anatomage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 tablets</a:t>
            </a:r>
            <a:endParaRPr lang="en-US" sz="2200" dirty="0">
              <a:latin typeface="Sylfaen" panose="010A0502050306030303" pitchFamily="18" charset="0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6E55E3A-0B1F-41F6-A7B4-9DADB14871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310255" y="2133600"/>
            <a:ext cx="7473316" cy="3778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838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00FCD-5B6C-4C06-ABBB-5A8EBA6E4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888" y="805243"/>
            <a:ext cx="10515600" cy="646331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If a student doesn't show up within 15 minutes, the staff member has the right to cancel the reservation.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4C68064-8FDF-402B-ABBB-CC7F258EF4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0633" y="3354355"/>
            <a:ext cx="7505159" cy="29110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128F16-7FC2-418E-9AD3-16C9A26D7027}"/>
              </a:ext>
            </a:extLst>
          </p:cNvPr>
          <p:cNvSpPr txBox="1"/>
          <p:nvPr/>
        </p:nvSpPr>
        <p:spPr>
          <a:xfrm>
            <a:off x="836886" y="2076481"/>
            <a:ext cx="9952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Additionally, if students are unable to arrive at the scheduled time, they can cancel the reservation themselves in the system.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DD9001-9735-4EBD-ABFB-0A375D3D2A58}"/>
              </a:ext>
            </a:extLst>
          </p:cNvPr>
          <p:cNvSpPr/>
          <p:nvPr/>
        </p:nvSpPr>
        <p:spPr>
          <a:xfrm>
            <a:off x="836888" y="1548584"/>
            <a:ext cx="995265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The student will receive an email about the cancellation</a:t>
            </a:r>
            <a:r>
              <a:rPr lang="en-US" sz="2200" dirty="0">
                <a:latin typeface="Sylfaen" panose="010A050205030603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365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96BF7F-4B63-4C6B-9089-17AB596B665C}"/>
              </a:ext>
            </a:extLst>
          </p:cNvPr>
          <p:cNvSpPr txBox="1"/>
          <p:nvPr/>
        </p:nvSpPr>
        <p:spPr>
          <a:xfrm>
            <a:off x="1440611" y="258792"/>
            <a:ext cx="9618453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The following are not allowed in the library: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Talking loudly,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Bringing in food,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Bringing in drinks (only water is allowed),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Smoking cigarettes or electronic cigarettes,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Talking on a mobile phone,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Damaging books, journals, or computer equipment,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Watching movies,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Using group study rooms for unintended purposes,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According to the established rules, both mobile games and any type of gambling are prohibited</a:t>
            </a:r>
            <a:br>
              <a:rPr lang="en-US" dirty="0"/>
            </a:br>
            <a:endParaRPr lang="ka-G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994885-8252-4FB6-9A10-3C3C3836F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447" y="3321170"/>
            <a:ext cx="5348378" cy="320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367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28B1-5533-4735-B517-90A0F3BE0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901" y="3182355"/>
            <a:ext cx="3086099" cy="49329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Sylfaen" panose="010A0502050306030303" pitchFamily="18" charset="0"/>
              </a:rPr>
              <a:t>Thank you for your attention.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B3E8E-0250-4BD2-B3D5-3C57348716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375" y="1171575"/>
            <a:ext cx="3514724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12778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</TotalTime>
  <Words>245</Words>
  <Application>Microsoft Office PowerPoint</Application>
  <PresentationFormat>Widescreen</PresentationFormat>
  <Paragraphs>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Sylfaen</vt:lpstr>
      <vt:lpstr>Wingdings 3</vt:lpstr>
      <vt:lpstr>Wisp</vt:lpstr>
      <vt:lpstr>PowerPoint Presentation</vt:lpstr>
      <vt:lpstr> First, go to the website - https://eunsis.eun.edu.ge/ - and enter your information.</vt:lpstr>
      <vt:lpstr> Select “Library” in the top-left corner. </vt:lpstr>
      <vt:lpstr>There is a booking column. Click the 'Booking' button outlined in green.</vt:lpstr>
      <vt:lpstr>A column will appear where you can select the building, date, and duration. You also need to specify the students first and last names, which the system will automatically display in a list</vt:lpstr>
      <vt:lpstr>If you select the Sarajishvili building, you can choose a room equipped with Anatomage tablets</vt:lpstr>
      <vt:lpstr>If a student doesn't show up within 15 minutes, the staff member has the right to cancel the reservation.</vt:lpstr>
      <vt:lpstr>PowerPoint Presentation</vt:lpstr>
      <vt:lpstr>Thank you for your attention.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Mariami</dc:creator>
  <cp:lastModifiedBy>Sikhuashvili Tea</cp:lastModifiedBy>
  <cp:revision>3</cp:revision>
  <dcterms:created xsi:type="dcterms:W3CDTF">2025-11-26T17:37:41Z</dcterms:created>
  <dcterms:modified xsi:type="dcterms:W3CDTF">2025-11-28T07:59:53Z</dcterms:modified>
</cp:coreProperties>
</file>